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D71841-97AC-F305-09D8-EDA6C84C5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8F397E-31A7-F4C7-0762-DD98A03CA3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96C4D9-C006-1BBC-B1AD-640025E82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0999A9-0592-0E9A-3E4F-BA2A5EC0F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7964E9-B3DF-F993-D085-4F83A28A3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8022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83B28E-795E-12D0-50C2-43140AC17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AAC8783-6AE5-355F-5A8F-2E98F2FB77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B98231-1819-784B-D664-0E3D0EBC6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28F2D30-C91D-702E-5CD4-98B8E8401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82955D-5806-72E6-B20A-C24DDDEC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5067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C6F702B-9582-B105-0ECF-DA6CA1F56D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6C2729-1B5C-79E7-3FD4-5A5040D3F2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B00E1D-BA84-5F60-9B47-443671F8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06635C-87B4-4844-A387-B704B5CC4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321E37-68B8-C613-BF16-ACF2D0F90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45525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F5239B-F9BF-5766-FE87-1AF68C238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874741-B52D-B56E-345F-DBCD2F212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46D28-3C3A-41C8-9968-F0DD51BF9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481B82-8ACD-39B0-2ED2-F53EB8EA0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6889C6-7BED-B39D-271E-0860FABAD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303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AEDB9D-4280-6A9F-71B9-3040A4D7C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2BE6B05-8763-D9BD-A6D2-2B6389C747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C25EDF-4DF3-D4A9-CD11-5B41F944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CC08C6-95D0-D582-9769-707159301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C145F5-9847-6043-4F44-F46E59C0A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4159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79CF9F-D4BD-732B-9B80-58A28E40D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CC573F-0615-45BA-E1A2-0540B985EF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3D49BE9-41CF-CC05-C3DF-3336AA80A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003F50D-EF06-D397-0D81-B4D3E3A7A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55D6C2F-3BEA-9CCC-E84D-456B28923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FD9F51F-23C2-B0C7-466F-AD91C0183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776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DC51A6-C814-F66E-5F6A-32A4E9736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EE07B3A-480E-6E50-0814-41EFD5761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EEFB0C-DC3F-4A83-ABA1-3D7B3B74BF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BC07B6B-F405-EC9C-FD72-75AC12310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B2AE4E-001D-F46B-1FDA-5B17EC63AA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E45E802-EAE5-E739-FB4B-BFF4525F3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8079FB3-79DB-EAFF-433A-8CFF1CD5A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0520245-A13B-567A-9F41-78BF19C3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5946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386F29-1BA9-1AC4-3435-806AD2DB7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57DCE10-6D94-786F-DB27-B5EB53700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CF0C583-7EA7-2B17-83E0-62DCA2F6D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3B2797-612B-F5D3-9E77-F080C43F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13546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1D4FD8D-636A-414F-68C1-C3EA7EB87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B7661A-E5A8-47DA-095F-69102B97D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7850C67-C501-2BC3-0224-4432541A3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4155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0213EF-BAB3-838B-8D6B-4EA424334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0AB6E1-22C5-907F-4351-AF478A3E6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4BF914-FDA2-D54A-5D3B-67B2FE451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DBA92D-3493-1892-0187-933DAC0C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FEF1E33-C66E-4D15-CD27-8365CADC8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88E7994-0BD7-303F-02B3-921AEC0DF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607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D56D28-E37F-C2AF-7D7B-71B53C420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82E410A-52C6-4CE6-F67B-35AC27CF28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E75CBB9-4E17-0D66-8CD8-F58C9231E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14B1DFA-AFAD-192A-41F9-660DC9D03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D1E7EFB-0E3A-0D00-07C3-53E6A6977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BB8CE0E-9670-00A7-DCE3-51FED48B0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6782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3D35A77-B64D-A5F4-E765-CFB5BEDF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6EB85F5-9480-CB29-B599-59A8CE3F3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7BEA79-0729-4055-8116-0D676BD514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A5ED85-6DC7-4EB0-976B-DADB33F84B67}" type="datetimeFigureOut">
              <a:rPr lang="es-AR" smtClean="0"/>
              <a:t>20/8/2025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0A2E33-50E8-F664-6B78-CED593F64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E85902-2BAC-ED94-3EFC-A63A06451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A2DF89-D80E-4E17-B207-1BB613938CC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4905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31422C-76EA-D68F-B9B3-5A38139010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23" r="5703" b="18794"/>
          <a:stretch/>
        </p:blipFill>
        <p:spPr bwMode="auto">
          <a:xfrm>
            <a:off x="700405" y="619125"/>
            <a:ext cx="6856038" cy="37176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 descr="Logotipo, Calendario&#10;&#10;El contenido generado por IA puede ser incorrecto.">
            <a:extLst>
              <a:ext uri="{FF2B5EF4-FFF2-40B4-BE49-F238E27FC236}">
                <a16:creationId xmlns:a16="http://schemas.microsoft.com/office/drawing/2014/main" id="{FF709432-0CF6-DBF4-ECC1-95431310D1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491" y="4050816"/>
            <a:ext cx="2349984" cy="234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081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Federico Nicolas Guerrero</dc:creator>
  <cp:lastModifiedBy>Federico Nicolas Guerrero</cp:lastModifiedBy>
  <cp:revision>1</cp:revision>
  <dcterms:created xsi:type="dcterms:W3CDTF">2025-08-20T15:02:53Z</dcterms:created>
  <dcterms:modified xsi:type="dcterms:W3CDTF">2025-08-20T15:04:08Z</dcterms:modified>
</cp:coreProperties>
</file>